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8" r:id="rId9"/>
    <p:sldId id="276" r:id="rId10"/>
    <p:sldId id="277" r:id="rId11"/>
    <p:sldId id="280" r:id="rId12"/>
    <p:sldId id="279" r:id="rId13"/>
    <p:sldId id="281" r:id="rId14"/>
    <p:sldId id="282" r:id="rId15"/>
    <p:sldId id="285" r:id="rId16"/>
    <p:sldId id="283" r:id="rId17"/>
    <p:sldId id="286" r:id="rId18"/>
    <p:sldId id="287" r:id="rId19"/>
    <p:sldId id="288" r:id="rId20"/>
    <p:sldId id="289" r:id="rId21"/>
    <p:sldId id="290" r:id="rId22"/>
    <p:sldId id="291" r:id="rId23"/>
    <p:sldId id="284" r:id="rId24"/>
    <p:sldId id="265" r:id="rId25"/>
    <p:sldId id="26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FF"/>
    <a:srgbClr val="F7D5DB"/>
    <a:srgbClr val="009242"/>
    <a:srgbClr val="CBFEA4"/>
    <a:srgbClr val="0707A7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Code Smells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Law of Demeter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talk to your immediate friends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allows you to use objects that were obtained via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Parameters of the method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Fields of the class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Objects created in the method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Global variables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5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Feature envy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Code that wished it was in another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uses data from another class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Teacher.Classes.Add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(class);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Teacher.ClassLoad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+= 1;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eacher.AddClass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(class);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5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Data class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 that has no methods except for Property getters and setters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Look for missing methods (Feature envy?) and move them to the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Look for classes using the data and merge in with those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4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Switch statement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Sign of missing polymorphism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method call and make a subclass for each case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6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Speculative generality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Interfaces/abstract classes that are implemented by only one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Unnecessary delegation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Unused parameters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Temporary field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Instance variable is only used during part of the lifetime of an object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i.e. it is only used while the object is initialized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Move variable into another object (perhaps a new class)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Refused bequest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class refuses bequest if it inherits another class but only overrides or specializes a small number of methods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 class is too large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Break class into separate classes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Push down or pull up some of the methods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class is not using the methods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Inheritance is no needed; convert inheritance into composition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Other smells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Non-localized plans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Too many bugs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Too hard to understand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Too hard to change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Non-localized plan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Adding a feature requires a plan.  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adding a feature requires changing many parts of a program, it is called a 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non-localized plan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e.g., Parallel class hierarchies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adding a class in one class hierarchy requires adding a class in another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new item class requires a new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ItemFactory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class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1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How to refactor a Non-localized plan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Make a new object that represents everything that changes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Methods that change together should stay together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Many patterns address this kind of problem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6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What are Code Smells?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“[…] certain structures in the code that suggest (sometimes they scream for) the possibility of refactoring.”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Fowler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clear signs that your design is starting to decay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Long term decay leads to “software rot”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Too many bugs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one part of the system has more than its share of the bugs, there is probably a good reason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growing number of bugs is the sign of 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rot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Redesign, rewrite, refactor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4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Too hard to understand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Hard to fix bugs because you don’t understand the code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Hard to change the code because you don’t understand it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91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Too hard to change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Because of a lack of tests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Because of (undocumented) dependencies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Global variables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Very large modules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Importing too many classes (high coupling)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Because of duplication or non-localized plans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4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It’s a sense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“You will have to develop your own sense of how many instance variables are too many instance variables and how many lines of code in a method are too many lines.”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Fowler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Code Smells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Duplicated code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Long method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Large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Long parameter list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Message chain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Feature envy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Data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Switch statements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Speculative generality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Temporary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Refused bequest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Duplicate code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Duplicate methods in subclasses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Move to a superclass (consider creating one if it does not exist)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Duplicate expressions in the same class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Extract as a new method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Duplicate expression in different classes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Extract method, move to a common component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8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Long method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not fit on one page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Cannot think of the 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Comments that introduce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sections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the method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Extract parts of the method as a new method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Candidates include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Loop body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Place(s) that include comments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Branches of if statements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5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Large class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a couple dozen methods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half a dozen fields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Split into component classes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Extract superclass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using switch statement, split into subclasses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Single Responsibility Principle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class should only have one responsibility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other words: it should have only one reason to change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0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Long parameter list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Introduce parameter object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worthwhile if there are several methods with the same parameter list, and they call each other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Message Chain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Anything that looks like this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customer.Address.State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window.BoundingBox.Origin.X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When it could look like this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customer.State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window.LeftBoundary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1721</TotalTime>
  <Words>723</Words>
  <Application>Microsoft Office PowerPoint</Application>
  <PresentationFormat>On-screen Show (4:3)</PresentationFormat>
  <Paragraphs>169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Newsprint</vt:lpstr>
      <vt:lpstr>Code Smells</vt:lpstr>
      <vt:lpstr>What are Code Smells?</vt:lpstr>
      <vt:lpstr>Code Smells</vt:lpstr>
      <vt:lpstr>Duplicate code</vt:lpstr>
      <vt:lpstr>Long method</vt:lpstr>
      <vt:lpstr>Large class</vt:lpstr>
      <vt:lpstr>Single Responsibility Principle</vt:lpstr>
      <vt:lpstr>Long parameter list</vt:lpstr>
      <vt:lpstr>Message Chain</vt:lpstr>
      <vt:lpstr>Law of Demeter</vt:lpstr>
      <vt:lpstr>Feature envy</vt:lpstr>
      <vt:lpstr>Data class</vt:lpstr>
      <vt:lpstr>Switch statement</vt:lpstr>
      <vt:lpstr>Speculative generality</vt:lpstr>
      <vt:lpstr>Temporary field</vt:lpstr>
      <vt:lpstr>Refused bequest</vt:lpstr>
      <vt:lpstr>Other smells</vt:lpstr>
      <vt:lpstr>Non-localized plan</vt:lpstr>
      <vt:lpstr>How to refactor a Non-localized plan</vt:lpstr>
      <vt:lpstr>Too many bugs</vt:lpstr>
      <vt:lpstr>Too hard to understand</vt:lpstr>
      <vt:lpstr>Too hard to change</vt:lpstr>
      <vt:lpstr>It’s a sense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185</cp:revision>
  <dcterms:created xsi:type="dcterms:W3CDTF">2014-08-25T00:37:45Z</dcterms:created>
  <dcterms:modified xsi:type="dcterms:W3CDTF">2014-11-17T23:24:13Z</dcterms:modified>
</cp:coreProperties>
</file>